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3" r:id="rId2"/>
  </p:sldMasterIdLst>
  <p:sldIdLst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19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6122" y="1888435"/>
            <a:ext cx="6649278" cy="736945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6120" y="2727395"/>
            <a:ext cx="6649278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C8BF7B-F8A7-53E3-2FE2-6DF4612558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61563" y="6728791"/>
            <a:ext cx="205740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9/6/23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37F5C1-C7D0-A3C2-52CB-FD4AD29378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14698" y="6728791"/>
            <a:ext cx="2777988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CAAA4A-A7C3-EEDE-5B8C-F2E411C8A9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88422" y="6728791"/>
            <a:ext cx="205740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463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3748" y="1614731"/>
            <a:ext cx="6490252" cy="65964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53746" y="2446717"/>
            <a:ext cx="6490253" cy="196456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2A79D1-56D5-6BF9-6E8C-3451BF6E2F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61563" y="6728791"/>
            <a:ext cx="205740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9/6/23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B3AADA-85B6-47C2-8479-92655DBE2D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14698" y="6728791"/>
            <a:ext cx="2777988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742E0B-2C1D-D851-8D32-76E1A3642B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88422" y="6728791"/>
            <a:ext cx="205740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841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B1612-FBB0-3733-C67A-40B1730B39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3609" y="1410631"/>
            <a:ext cx="7563678" cy="75682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83B255-D361-943E-06CB-8E2D5B3AB6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3608" y="2339768"/>
            <a:ext cx="7563677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48B6AD-C07D-B00A-A785-0460582CBC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00665" y="6331227"/>
            <a:ext cx="67337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9/6/23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855647-5127-F140-0FF0-B2D71B4DBC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95790" y="6321287"/>
            <a:ext cx="2777988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FB7C93-1F5F-A436-ADA2-267A738E1C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995533" y="6331227"/>
            <a:ext cx="205740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930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BD27BE-DE1E-AA20-1F73-F7C97229B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0C9005-BBC5-BCA2-E72F-E89DBD5A93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593F35-29CB-A560-80BA-082D82D45A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00665" y="6331227"/>
            <a:ext cx="67337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9/6/23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0BFE0-9708-73A8-F752-258749B692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95790" y="6321287"/>
            <a:ext cx="2777988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5CF278-FD3C-1412-16CA-AA4C5176C2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995533" y="6331227"/>
            <a:ext cx="205740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217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white and red background with red and white lines&#10;&#10;Description automatically generated">
            <a:extLst>
              <a:ext uri="{FF2B5EF4-FFF2-40B4-BE49-F238E27FC236}">
                <a16:creationId xmlns:a16="http://schemas.microsoft.com/office/drawing/2014/main" id="{46824F28-9E53-52B5-0A83-DFD70AAC126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714" y="-1"/>
            <a:ext cx="9132571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50604" y="1905967"/>
            <a:ext cx="6336196" cy="5168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50604" y="2498103"/>
            <a:ext cx="6336196" cy="1861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E42C17-704A-A47E-D128-62FBF30918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61563" y="6728791"/>
            <a:ext cx="205740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9/6/23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63BEDB-E1FF-227B-6843-3C9BDB45FB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14698" y="6728791"/>
            <a:ext cx="2777988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DE33552-3BA5-BC87-4750-09C149872C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88422" y="6728791"/>
            <a:ext cx="205740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330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white background with red and black text&#10;&#10;Description automatically generated">
            <a:extLst>
              <a:ext uri="{FF2B5EF4-FFF2-40B4-BE49-F238E27FC236}">
                <a16:creationId xmlns:a16="http://schemas.microsoft.com/office/drawing/2014/main" id="{0D8C9939-DAB3-F8D4-F8C0-82F532542B2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715" y="9939"/>
            <a:ext cx="9132571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A4398E6-13BF-7064-2F28-2A4ED643E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224" y="1518063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9CBE3A-58F6-E945-ECF3-75920E2A36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8224" y="2978563"/>
            <a:ext cx="7886700" cy="19512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8C5B83-4E91-1497-AC27-34C6D0BA29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00665" y="6331227"/>
            <a:ext cx="67337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9/6/23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2E97AD-E4D2-9654-2F16-DFD484AF6F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95790" y="6321287"/>
            <a:ext cx="2777988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B1AF8A0-0465-7D59-DE2B-7DD044CCA1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995533" y="6331227"/>
            <a:ext cx="205740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107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CA12C-26B7-F67D-DAF8-DC1FE60A4C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4CB0FE-D8AB-E5C1-9C97-762D18C5D1D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821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027AC-0B38-6AD2-203D-27A24F0C82E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267213-8A0B-F182-D411-810230724D4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765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9</TotalTime>
  <Words>0</Words>
  <Application>Microsoft Macintosh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Custom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Bower, Julie</dc:creator>
  <cp:lastModifiedBy>Bower, Julie</cp:lastModifiedBy>
  <cp:revision>7</cp:revision>
  <dcterms:created xsi:type="dcterms:W3CDTF">2023-08-30T20:17:55Z</dcterms:created>
  <dcterms:modified xsi:type="dcterms:W3CDTF">2023-09-06T20:05:24Z</dcterms:modified>
</cp:coreProperties>
</file>